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8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3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9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8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6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7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4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6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9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2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AF1F6C-9AD8-6F30-CC84-3FFFDF441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4A341D7-809B-4EFC-B8A4-15F51C63A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598" y="497151"/>
            <a:ext cx="9792070" cy="1287262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ČAROBNICE, RADOSNICE TAKTILNE SLIKOVNICE</a:t>
            </a:r>
            <a:br>
              <a:rPr lang="pl-PL" sz="2800" dirty="0"/>
            </a:br>
            <a:r>
              <a:rPr lang="pl-PL" sz="31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CIPELE</a:t>
            </a:r>
            <a:endParaRPr lang="hr-HR" sz="31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54F12-DE63-4CCC-814E-E9C2BADB1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824" y="4689509"/>
            <a:ext cx="5237825" cy="1027709"/>
          </a:xfrm>
        </p:spPr>
        <p:txBody>
          <a:bodyPr anchor="t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hr-HR" sz="1800" b="1" cap="none" dirty="0">
                <a:solidFill>
                  <a:srgbClr val="0070C0"/>
                </a:solidFill>
                <a:latin typeface="Comic Sans MS" panose="030F0702030302020204" pitchFamily="66" charset="0"/>
              </a:rPr>
              <a:t>Projekt INA učenika 1., 2. i 3. razreda MŠ OŠ Cavtat</a:t>
            </a:r>
          </a:p>
          <a:p>
            <a:pPr algn="ctr">
              <a:lnSpc>
                <a:spcPct val="100000"/>
              </a:lnSpc>
            </a:pPr>
            <a:r>
              <a:rPr lang="hr-HR" sz="1800" b="1" cap="none" dirty="0">
                <a:solidFill>
                  <a:srgbClr val="0070C0"/>
                </a:solidFill>
                <a:latin typeface="Comic Sans MS" panose="030F0702030302020204" pitchFamily="66" charset="0"/>
              </a:rPr>
              <a:t>šk. god. 2023./2024.</a:t>
            </a:r>
          </a:p>
          <a:p>
            <a:pPr algn="ctr">
              <a:lnSpc>
                <a:spcPct val="100000"/>
              </a:lnSpc>
            </a:pP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183150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Dječja umjetnost, ručnik, umjetničko djelo&#10;&#10;Opis je automatski generiran">
            <a:extLst>
              <a:ext uri="{FF2B5EF4-FFF2-40B4-BE49-F238E27FC236}">
                <a16:creationId xmlns:a16="http://schemas.microsoft.com/office/drawing/2014/main" id="{76FF85C3-2511-41F3-BB3A-F1257C9B3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r="36050" b="-1"/>
          <a:stretch/>
        </p:blipFill>
        <p:spPr>
          <a:xfrm rot="16200000">
            <a:off x="3570887" y="-1774270"/>
            <a:ext cx="5050225" cy="988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3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Dječja umjetnost, crtež, slikanje&#10;&#10;Opis je automatski generiran">
            <a:extLst>
              <a:ext uri="{FF2B5EF4-FFF2-40B4-BE49-F238E27FC236}">
                <a16:creationId xmlns:a16="http://schemas.microsoft.com/office/drawing/2014/main" id="{5291CE62-3F11-4648-8BB6-02496E791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0" r="36677" b="-1"/>
          <a:stretch/>
        </p:blipFill>
        <p:spPr>
          <a:xfrm rot="16200000">
            <a:off x="3570887" y="-2283953"/>
            <a:ext cx="5050225" cy="109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8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Dječja umjetnost, crtić, slikanje&#10;&#10;Opis je automatski generiran">
            <a:extLst>
              <a:ext uri="{FF2B5EF4-FFF2-40B4-BE49-F238E27FC236}">
                <a16:creationId xmlns:a16="http://schemas.microsoft.com/office/drawing/2014/main" id="{9B8B4962-F732-4130-9CA9-D3D5CB875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3" r="43212" b="-1"/>
          <a:stretch/>
        </p:blipFill>
        <p:spPr>
          <a:xfrm rot="16200000">
            <a:off x="3579284" y="-2111374"/>
            <a:ext cx="4861982" cy="109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4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Trokut, Dječja umjetnost, papirnati proizvod&#10;&#10;Opis je automatski generiran">
            <a:extLst>
              <a:ext uri="{FF2B5EF4-FFF2-40B4-BE49-F238E27FC236}">
                <a16:creationId xmlns:a16="http://schemas.microsoft.com/office/drawing/2014/main" id="{CB07A154-AC81-411F-BEF7-7A6F422A7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46685" b="-1"/>
          <a:stretch/>
        </p:blipFill>
        <p:spPr>
          <a:xfrm rot="16200000">
            <a:off x="3682541" y="-2172299"/>
            <a:ext cx="4826917" cy="109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Trokut, stacionarno, knjiga&#10;&#10;Opis je automatski generiran">
            <a:extLst>
              <a:ext uri="{FF2B5EF4-FFF2-40B4-BE49-F238E27FC236}">
                <a16:creationId xmlns:a16="http://schemas.microsoft.com/office/drawing/2014/main" id="{3C20E848-7BDC-445B-9FC7-C762CA4EC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r="39330" b="-1"/>
          <a:stretch/>
        </p:blipFill>
        <p:spPr>
          <a:xfrm rot="16200000">
            <a:off x="3739691" y="-2115149"/>
            <a:ext cx="4712617" cy="109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9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rukopis, Trokut, papirnati proizvod&#10;&#10;Opis je automatski generiran">
            <a:extLst>
              <a:ext uri="{FF2B5EF4-FFF2-40B4-BE49-F238E27FC236}">
                <a16:creationId xmlns:a16="http://schemas.microsoft.com/office/drawing/2014/main" id="{F4F2F8C5-8005-443F-8E75-D4BCAD139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47292"/>
          <a:stretch/>
        </p:blipFill>
        <p:spPr>
          <a:xfrm rot="16200000">
            <a:off x="3634764" y="-2347210"/>
            <a:ext cx="4922472" cy="1129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8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Materijalno vlasništvo, papirnati proizvod, papir&#10;&#10;Opis je automatski generiran">
            <a:extLst>
              <a:ext uri="{FF2B5EF4-FFF2-40B4-BE49-F238E27FC236}">
                <a16:creationId xmlns:a16="http://schemas.microsoft.com/office/drawing/2014/main" id="{6396BF11-1EC9-4903-82D3-74711AB093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r="43646"/>
          <a:stretch/>
        </p:blipFill>
        <p:spPr>
          <a:xfrm rot="16200000">
            <a:off x="3686018" y="-2040046"/>
            <a:ext cx="4819964" cy="107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5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apirnati proizvod, papir, stacionarno&#10;&#10;Opis je automatski generiran">
            <a:extLst>
              <a:ext uri="{FF2B5EF4-FFF2-40B4-BE49-F238E27FC236}">
                <a16:creationId xmlns:a16="http://schemas.microsoft.com/office/drawing/2014/main" id="{B175CC17-524C-4624-984A-3BC3AD589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4722" r="2778" b="22362"/>
          <a:stretch/>
        </p:blipFill>
        <p:spPr>
          <a:xfrm>
            <a:off x="2124075" y="791641"/>
            <a:ext cx="7343775" cy="50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78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</TotalTime>
  <Words>29</Words>
  <Application>Microsoft Office PowerPoint</Application>
  <PresentationFormat>Široki zaslon</PresentationFormat>
  <Paragraphs>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Comic Sans MS</vt:lpstr>
      <vt:lpstr>Retrospektiva</vt:lpstr>
      <vt:lpstr>ČAROBNICE, RADOSNICE TAKTILNE SLIKOVNICE CIPELE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ČAROBNICE, RADOSNICE TAKTILNE SLIKOVNICE CIPELE</dc:title>
  <dc:creator>Marija Vlahusin</dc:creator>
  <cp:lastModifiedBy>Marija Vlahusin</cp:lastModifiedBy>
  <cp:revision>3</cp:revision>
  <dcterms:created xsi:type="dcterms:W3CDTF">2024-06-24T20:23:29Z</dcterms:created>
  <dcterms:modified xsi:type="dcterms:W3CDTF">2024-06-24T21:05:36Z</dcterms:modified>
</cp:coreProperties>
</file>