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1D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239FAE-88C6-4C99-A7EE-4AF2DB0977CC}" type="datetimeFigureOut">
              <a:rPr lang="hr-HR" smtClean="0"/>
              <a:t>24.6.2024.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7A4F4-BD30-4A2A-8ECE-E9DCA0B87F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2545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1F8CB97-D0FC-41C5-8CBD-13675D1A13CE}" type="datetime1">
              <a:rPr lang="sr-Latn-RS" smtClean="0"/>
              <a:t>24.6.2024.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4001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CB97-D0FC-41C5-8CBD-13675D1A13CE}" type="datetime1">
              <a:rPr lang="sr-Latn-RS" smtClean="0"/>
              <a:t>24.6.2024.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8455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CB97-D0FC-41C5-8CBD-13675D1A13CE}" type="datetime1">
              <a:rPr lang="sr-Latn-RS" smtClean="0"/>
              <a:t>24.6.2024.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10677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CB97-D0FC-41C5-8CBD-13675D1A13CE}" type="datetime1">
              <a:rPr lang="sr-Latn-RS" smtClean="0"/>
              <a:t>24.6.2024.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93191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CB97-D0FC-41C5-8CBD-13675D1A13CE}" type="datetime1">
              <a:rPr lang="sr-Latn-RS" smtClean="0"/>
              <a:t>24.6.2024.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4960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CB97-D0FC-41C5-8CBD-13675D1A13CE}" type="datetime1">
              <a:rPr lang="sr-Latn-RS" smtClean="0"/>
              <a:t>24.6.2024.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60430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CB97-D0FC-41C5-8CBD-13675D1A13CE}" type="datetime1">
              <a:rPr lang="sr-Latn-RS" smtClean="0"/>
              <a:t>24.6.2024.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95183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CB97-D0FC-41C5-8CBD-13675D1A13CE}" type="datetime1">
              <a:rPr lang="sr-Latn-RS" smtClean="0"/>
              <a:t>24.6.2024.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06419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CB97-D0FC-41C5-8CBD-13675D1A13CE}" type="datetime1">
              <a:rPr lang="sr-Latn-RS" smtClean="0"/>
              <a:t>24.6.2024.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7307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CB97-D0FC-41C5-8CBD-13675D1A13CE}" type="datetime1">
              <a:rPr lang="sr-Latn-RS" smtClean="0"/>
              <a:t>24.6.2024.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692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CB97-D0FC-41C5-8CBD-13675D1A13CE}" type="datetime1">
              <a:rPr lang="sr-Latn-RS" smtClean="0"/>
              <a:t>24.6.2024.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98981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CB97-D0FC-41C5-8CBD-13675D1A13CE}" type="datetime1">
              <a:rPr lang="sr-Latn-RS" smtClean="0"/>
              <a:t>24.6.2024.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3424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CB97-D0FC-41C5-8CBD-13675D1A13CE}" type="datetime1">
              <a:rPr lang="sr-Latn-RS" smtClean="0"/>
              <a:t>24.6.2024.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25322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CB97-D0FC-41C5-8CBD-13675D1A13CE}" type="datetime1">
              <a:rPr lang="sr-Latn-RS" smtClean="0"/>
              <a:t>24.6.2024.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37965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CB97-D0FC-41C5-8CBD-13675D1A13CE}" type="datetime1">
              <a:rPr lang="sr-Latn-RS" smtClean="0"/>
              <a:t>24.6.2024.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6978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CB97-D0FC-41C5-8CBD-13675D1A13CE}" type="datetime1">
              <a:rPr lang="sr-Latn-RS" smtClean="0"/>
              <a:t>24.6.2024.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61326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CB97-D0FC-41C5-8CBD-13675D1A13CE}" type="datetime1">
              <a:rPr lang="sr-Latn-RS" smtClean="0"/>
              <a:t>24.6.2024.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0665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1F8CB97-D0FC-41C5-8CBD-13675D1A13CE}" type="datetime1">
              <a:rPr lang="sr-Latn-RS" smtClean="0"/>
              <a:t>24.6.2024.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5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7" Type="http://schemas.openxmlformats.org/officeDocument/2006/relationships/image" Target="../media/image1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DD34390-BB72-482C-8D73-495C13499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F7ACBD-1BAA-4CBC-A561-880B5E556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29962" cy="6856214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C44967-F950-4471-9B8D-9EC21662D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87FA17-8CA2-4D2D-A487-23AABEAC8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699C403-7CD0-4DE9-A035-17312505D1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905EA4F-1497-42D3-84C9-2E1973BE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645DA254-1E25-4E55-B488-D98B9E306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2619" y="3593327"/>
            <a:ext cx="9989677" cy="134704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ČAROBNICE</a:t>
            </a:r>
            <a:r>
              <a:rPr lang="pl-PL" sz="3000" b="1">
                <a:solidFill>
                  <a:srgbClr val="FF0000"/>
                </a:solidFill>
                <a:latin typeface="Comic Sans MS" panose="030F0702030302020204" pitchFamily="66" charset="0"/>
              </a:rPr>
              <a:t>, RADOSNICE - </a:t>
            </a:r>
            <a:r>
              <a:rPr lang="pl-PL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TAKTILNE SLIKOVNICE</a:t>
            </a:r>
            <a:br>
              <a:rPr lang="pl-PL" sz="3000" b="1" dirty="0">
                <a:latin typeface="Comic Sans MS" panose="030F0702030302020204" pitchFamily="66" charset="0"/>
              </a:rPr>
            </a:br>
            <a:r>
              <a:rPr lang="pl-PL" sz="3000" b="1" i="1" dirty="0">
                <a:solidFill>
                  <a:srgbClr val="FFC000"/>
                </a:solidFill>
                <a:latin typeface="Comic Sans MS" panose="030F0702030302020204" pitchFamily="66" charset="0"/>
              </a:rPr>
              <a:t>JABUKA</a:t>
            </a:r>
            <a:endParaRPr lang="hr-HR" sz="30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52E49CA-AF2E-4C36-B15C-26FEE2D50E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8448" y="5326602"/>
            <a:ext cx="9603727" cy="6027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hr-HR" sz="1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Projekt INA učenika 1., 2. i 3. razreda MŠ OŠ Cavtat</a:t>
            </a:r>
          </a:p>
          <a:p>
            <a:pPr>
              <a:lnSpc>
                <a:spcPct val="90000"/>
              </a:lnSpc>
            </a:pPr>
            <a:r>
              <a:rPr lang="hr-HR" sz="1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šk. god. 2023./2024.</a:t>
            </a:r>
          </a:p>
          <a:p>
            <a:pPr>
              <a:lnSpc>
                <a:spcPct val="90000"/>
              </a:lnSpc>
            </a:pPr>
            <a:endParaRPr lang="hr-HR" sz="1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062B71-C76E-495D-8314-1A1532AC1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2202" y="1092200"/>
            <a:ext cx="7240536" cy="2417572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ulti-coloured smoke gradient">
            <a:extLst>
              <a:ext uri="{FF2B5EF4-FFF2-40B4-BE49-F238E27FC236}">
                <a16:creationId xmlns:a16="http://schemas.microsoft.com/office/drawing/2014/main" id="{AE04F1D2-0899-E30D-6847-4B89BAB306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729" r="-1" b="29728"/>
          <a:stretch/>
        </p:blipFill>
        <p:spPr>
          <a:xfrm>
            <a:off x="2792242" y="1410208"/>
            <a:ext cx="6568068" cy="177749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7A3FF6-0F12-488B-A6E0-44B0E7CA4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8448" y="5262441"/>
            <a:ext cx="960372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280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 descr="Slika na kojoj se prikazuje tekst, Dječja umjetnost, crtić, umjetničko djelo&#10;&#10;Opis je automatski generiran">
            <a:extLst>
              <a:ext uri="{FF2B5EF4-FFF2-40B4-BE49-F238E27FC236}">
                <a16:creationId xmlns:a16="http://schemas.microsoft.com/office/drawing/2014/main" id="{D954569B-F165-4517-9564-73982C77EA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0" r="35819" b="1"/>
          <a:stretch/>
        </p:blipFill>
        <p:spPr>
          <a:xfrm rot="16200000">
            <a:off x="3158211" y="-2183936"/>
            <a:ext cx="5883295" cy="112274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6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8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816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 descr="Slika na kojoj se prikazuje tekst, Dječja umjetnost, stacionarno, zastava&#10;&#10;Opis je automatski generiran">
            <a:extLst>
              <a:ext uri="{FF2B5EF4-FFF2-40B4-BE49-F238E27FC236}">
                <a16:creationId xmlns:a16="http://schemas.microsoft.com/office/drawing/2014/main" id="{B7BA0C22-DE6D-4EF4-8611-D7507AD426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6" r="26384"/>
          <a:stretch/>
        </p:blipFill>
        <p:spPr>
          <a:xfrm rot="5400000">
            <a:off x="3575090" y="-2155829"/>
            <a:ext cx="5038644" cy="112274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6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8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198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tekst, knjiga, stacionarno, umjetničko djelo&#10;&#10;Opis je automatski generiran">
            <a:extLst>
              <a:ext uri="{FF2B5EF4-FFF2-40B4-BE49-F238E27FC236}">
                <a16:creationId xmlns:a16="http://schemas.microsoft.com/office/drawing/2014/main" id="{F09047A6-F6CB-43CD-B5A0-B235F88F58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3" r="42400"/>
          <a:stretch/>
        </p:blipFill>
        <p:spPr>
          <a:xfrm rot="16200000">
            <a:off x="3308745" y="-2184721"/>
            <a:ext cx="5571333" cy="112274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8888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tekst, Dječja umjetnost, knjiga, Trokut&#10;&#10;Opis je automatski generiran">
            <a:extLst>
              <a:ext uri="{FF2B5EF4-FFF2-40B4-BE49-F238E27FC236}">
                <a16:creationId xmlns:a16="http://schemas.microsoft.com/office/drawing/2014/main" id="{07A024FC-E46C-48CF-963A-46E639ECF1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2" r="44100"/>
          <a:stretch/>
        </p:blipFill>
        <p:spPr>
          <a:xfrm rot="16200000">
            <a:off x="3437333" y="-2155829"/>
            <a:ext cx="5314158" cy="112274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1498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tekst, Trokut, Materijalno vlasništvo, umjetničko djelo&#10;&#10;Opis je automatski generiran">
            <a:extLst>
              <a:ext uri="{FF2B5EF4-FFF2-40B4-BE49-F238E27FC236}">
                <a16:creationId xmlns:a16="http://schemas.microsoft.com/office/drawing/2014/main" id="{9264D503-EC87-47BC-8B58-723AE9E3F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1" r="45321"/>
          <a:stretch/>
        </p:blipFill>
        <p:spPr>
          <a:xfrm rot="16200000">
            <a:off x="3218942" y="-2123205"/>
            <a:ext cx="5761833" cy="112274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7552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tekst, stacionarno, Dječja umjetnost, omotnica&#10;&#10;Opis je automatski generiran">
            <a:extLst>
              <a:ext uri="{FF2B5EF4-FFF2-40B4-BE49-F238E27FC236}">
                <a16:creationId xmlns:a16="http://schemas.microsoft.com/office/drawing/2014/main" id="{5C018730-1190-46DF-BE64-C3D3B1B51B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2" r="43333"/>
          <a:stretch/>
        </p:blipFill>
        <p:spPr>
          <a:xfrm rot="16200000">
            <a:off x="3389708" y="-2184721"/>
            <a:ext cx="5409408" cy="112274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0363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tekst, stacionarno, knjiga, Trokut&#10;&#10;Opis je automatski generiran">
            <a:extLst>
              <a:ext uri="{FF2B5EF4-FFF2-40B4-BE49-F238E27FC236}">
                <a16:creationId xmlns:a16="http://schemas.microsoft.com/office/drawing/2014/main" id="{7670106A-211C-4AD7-80F5-41597F93CC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r="46295" b="1"/>
          <a:stretch/>
        </p:blipFill>
        <p:spPr>
          <a:xfrm rot="16200000">
            <a:off x="3158211" y="-2183936"/>
            <a:ext cx="5883295" cy="112274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Zumiranja slajda 3">
                <a:extLst>
                  <a:ext uri="{FF2B5EF4-FFF2-40B4-BE49-F238E27FC236}">
                    <a16:creationId xmlns:a16="http://schemas.microsoft.com/office/drawing/2014/main" id="{2171E344-350C-4C94-814D-593714747F4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29742089"/>
                  </p:ext>
                </p:extLst>
              </p:nvPr>
            </p:nvGraphicFramePr>
            <p:xfrm>
              <a:off x="5791200" y="381000"/>
              <a:ext cx="3048000" cy="1714500"/>
            </p:xfrm>
            <a:graphic>
              <a:graphicData uri="http://schemas.microsoft.com/office/powerpoint/2016/slidezoom">
                <pslz:sldZm>
                  <pslz:sldZmObj sldId="264" cId="1632391988">
                    <pslz:zmPr id="{86155204-FCEF-4F92-A57B-1993588D4CF3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Zumiranja slajda 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2171E344-350C-4C94-814D-593714747F4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91200" y="38100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3226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pic>
        <p:nvPicPr>
          <p:cNvPr id="4" name="Slika 3" descr="Slika na kojoj se prikazuje tekst, rukopis, stacionarno, rokovnik&#10;&#10;Opis je automatski generiran">
            <a:extLst>
              <a:ext uri="{FF2B5EF4-FFF2-40B4-BE49-F238E27FC236}">
                <a16:creationId xmlns:a16="http://schemas.microsoft.com/office/drawing/2014/main" id="{2AB71545-903D-478E-914E-07F0E3E5D4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1" r="28146"/>
          <a:stretch/>
        </p:blipFill>
        <p:spPr>
          <a:xfrm rot="16200000">
            <a:off x="3383610" y="-266220"/>
            <a:ext cx="5005895" cy="731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919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ski">
  <a:themeElements>
    <a:clrScheme name="Organski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ski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ski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29</TotalTime>
  <Words>30</Words>
  <Application>Microsoft Office PowerPoint</Application>
  <PresentationFormat>Široki zaslon</PresentationFormat>
  <Paragraphs>3</Paragraphs>
  <Slides>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4" baseType="lpstr">
      <vt:lpstr>Arial</vt:lpstr>
      <vt:lpstr>Calibri</vt:lpstr>
      <vt:lpstr>Comic Sans MS</vt:lpstr>
      <vt:lpstr>Garamond</vt:lpstr>
      <vt:lpstr>Organski</vt:lpstr>
      <vt:lpstr>ČAROBNICE, RADOSNICE - TAKTILNE SLIKOVNICE JABUKA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ČAROBNICE, RADOSNICE TAKTILNE SLIKOVNICE JABUKA</dc:title>
  <dc:creator>Marija Vlahusin</dc:creator>
  <cp:lastModifiedBy>Marija Vlahusin</cp:lastModifiedBy>
  <cp:revision>5</cp:revision>
  <dcterms:created xsi:type="dcterms:W3CDTF">2024-06-24T18:45:43Z</dcterms:created>
  <dcterms:modified xsi:type="dcterms:W3CDTF">2024-06-24T21:11:06Z</dcterms:modified>
</cp:coreProperties>
</file>