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8" autoAdjust="0"/>
    <p:restoredTop sz="94660"/>
  </p:normalViewPr>
  <p:slideViewPr>
    <p:cSldViewPr snapToGrid="0">
      <p:cViewPr varScale="1">
        <p:scale>
          <a:sx n="86" d="100"/>
          <a:sy n="86" d="100"/>
        </p:scale>
        <p:origin x="46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46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01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51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42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13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59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C485584D-7D79-4248-9986-4CA35242F944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41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485584D-7D79-4248-9986-4CA35242F944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59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87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22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8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53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29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69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04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21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9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27283" y="185788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pic>
        <p:nvPicPr>
          <p:cNvPr id="4" name="Picture 3" descr="A splash of colours on a white surface">
            <a:extLst>
              <a:ext uri="{FF2B5EF4-FFF2-40B4-BE49-F238E27FC236}">
                <a16:creationId xmlns:a16="http://schemas.microsoft.com/office/drawing/2014/main" id="{ED60F11F-50C4-300E-CD29-D57A59F1AC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" r="38588"/>
          <a:stretch/>
        </p:blipFill>
        <p:spPr>
          <a:xfrm>
            <a:off x="423337" y="402166"/>
            <a:ext cx="4932951" cy="6053670"/>
          </a:xfrm>
          <a:custGeom>
            <a:avLst/>
            <a:gdLst/>
            <a:ahLst/>
            <a:cxnLst/>
            <a:rect l="l" t="t" r="r" b="b"/>
            <a:pathLst>
              <a:path w="4932951" h="6053670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76475"/>
                </a:lnTo>
                <a:lnTo>
                  <a:pt x="4699603" y="3199970"/>
                </a:lnTo>
                <a:lnTo>
                  <a:pt x="4702426" y="3321043"/>
                </a:lnTo>
                <a:lnTo>
                  <a:pt x="4705092" y="3440906"/>
                </a:lnTo>
                <a:lnTo>
                  <a:pt x="4708071" y="3558347"/>
                </a:lnTo>
                <a:lnTo>
                  <a:pt x="4712619" y="3675183"/>
                </a:lnTo>
                <a:lnTo>
                  <a:pt x="4717480" y="3790203"/>
                </a:lnTo>
                <a:lnTo>
                  <a:pt x="4721871" y="3902801"/>
                </a:lnTo>
                <a:lnTo>
                  <a:pt x="4734260" y="4122549"/>
                </a:lnTo>
                <a:lnTo>
                  <a:pt x="4747433" y="4333217"/>
                </a:lnTo>
                <a:lnTo>
                  <a:pt x="4761233" y="4535409"/>
                </a:lnTo>
                <a:lnTo>
                  <a:pt x="4776445" y="4726705"/>
                </a:lnTo>
                <a:lnTo>
                  <a:pt x="4792283" y="4909526"/>
                </a:lnTo>
                <a:lnTo>
                  <a:pt x="4809377" y="5079029"/>
                </a:lnTo>
                <a:lnTo>
                  <a:pt x="4826157" y="5238240"/>
                </a:lnTo>
                <a:lnTo>
                  <a:pt x="4842936" y="5384739"/>
                </a:lnTo>
                <a:lnTo>
                  <a:pt x="4858775" y="5519131"/>
                </a:lnTo>
                <a:lnTo>
                  <a:pt x="4873830" y="5638388"/>
                </a:lnTo>
                <a:lnTo>
                  <a:pt x="4888100" y="5746143"/>
                </a:lnTo>
                <a:lnTo>
                  <a:pt x="4900019" y="5836948"/>
                </a:lnTo>
                <a:lnTo>
                  <a:pt x="4911310" y="5913225"/>
                </a:lnTo>
                <a:lnTo>
                  <a:pt x="4927462" y="6017953"/>
                </a:lnTo>
                <a:lnTo>
                  <a:pt x="4932951" y="6053670"/>
                </a:lnTo>
                <a:lnTo>
                  <a:pt x="4478865" y="6053670"/>
                </a:lnTo>
                <a:lnTo>
                  <a:pt x="3683097" y="6053670"/>
                </a:lnTo>
                <a:lnTo>
                  <a:pt x="0" y="6053670"/>
                </a:lnTo>
                <a:close/>
              </a:path>
            </a:pathLst>
          </a:cu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1AD5EB79-7F9A-4BBC-92A5-188382CBA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4C4A046-44AC-4BAC-8164-2DB43D2797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5061" y="1241267"/>
            <a:ext cx="5428551" cy="249919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r-HR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ČAROBNICE, RADOSNICE TAKTILNE SLIKOVNICE</a:t>
            </a:r>
            <a:br>
              <a:rPr lang="hr-HR" sz="2800" b="1" dirty="0">
                <a:latin typeface="Comic Sans MS" panose="030F0702030302020204" pitchFamily="66" charset="0"/>
              </a:rPr>
            </a:br>
            <a:r>
              <a:rPr lang="hr-HR" sz="2800" b="1" i="1" dirty="0">
                <a:solidFill>
                  <a:schemeClr val="accent6"/>
                </a:solidFill>
                <a:latin typeface="Comic Sans MS" panose="030F0702030302020204" pitchFamily="66" charset="0"/>
              </a:rPr>
              <a:t>LEPTIR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AF29B22-45C5-4BDB-9E80-0CCC754C4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2012" y="4678531"/>
            <a:ext cx="6036815" cy="1535455"/>
          </a:xfrm>
        </p:spPr>
        <p:txBody>
          <a:bodyPr>
            <a:normAutofit/>
          </a:bodyPr>
          <a:lstStyle/>
          <a:p>
            <a:pPr algn="ctr"/>
            <a:r>
              <a:rPr lang="hr-HR" cap="none" dirty="0">
                <a:latin typeface="Comic Sans MS" panose="030F0702030302020204" pitchFamily="66" charset="0"/>
              </a:rPr>
              <a:t>Projekt INA učenika 1., 2. i 3. razreda MŠ OŠ Cavtat</a:t>
            </a:r>
          </a:p>
          <a:p>
            <a:pPr algn="ctr"/>
            <a:r>
              <a:rPr lang="hr-HR" cap="none" dirty="0">
                <a:latin typeface="Comic Sans MS" panose="030F0702030302020204" pitchFamily="66" charset="0"/>
              </a:rPr>
              <a:t>šk. god. 2023./2024.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B8A17F-DC3A-4D9A-AA53-9BFB894CD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874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4EFFE6A-1655-4F3E-A0DE-F313CD9BE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7" t="4983" r="29274" b="8566"/>
          <a:stretch/>
        </p:blipFill>
        <p:spPr>
          <a:xfrm rot="16200000">
            <a:off x="3274500" y="-490882"/>
            <a:ext cx="5928138" cy="803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74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Dječja umjetnost, crtež, umjetničko djelo, slikanje&#10;&#10;Opis je automatski generiran">
            <a:extLst>
              <a:ext uri="{FF2B5EF4-FFF2-40B4-BE49-F238E27FC236}">
                <a16:creationId xmlns:a16="http://schemas.microsoft.com/office/drawing/2014/main" id="{448BDDC9-24AA-44F7-A14D-A26BCEE2BA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6" r="30808"/>
          <a:stretch/>
        </p:blipFill>
        <p:spPr>
          <a:xfrm rot="5400000">
            <a:off x="2819399" y="-2514599"/>
            <a:ext cx="6553200" cy="1188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52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papirnati proizvod, papir, stacionarno&#10;&#10;Opis je automatski generiran">
            <a:extLst>
              <a:ext uri="{FF2B5EF4-FFF2-40B4-BE49-F238E27FC236}">
                <a16:creationId xmlns:a16="http://schemas.microsoft.com/office/drawing/2014/main" id="{6EE5F77E-405F-4AFE-B293-0F576D7B4B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0" b="36344"/>
          <a:stretch/>
        </p:blipFill>
        <p:spPr>
          <a:xfrm>
            <a:off x="152399" y="152401"/>
            <a:ext cx="1188720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5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Trokut, stacionarno&#10;&#10;Opis je automatski generiran">
            <a:extLst>
              <a:ext uri="{FF2B5EF4-FFF2-40B4-BE49-F238E27FC236}">
                <a16:creationId xmlns:a16="http://schemas.microsoft.com/office/drawing/2014/main" id="{738838FA-257C-4F20-B184-64CABD759E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4" r="32209"/>
          <a:stretch/>
        </p:blipFill>
        <p:spPr>
          <a:xfrm rot="16200000">
            <a:off x="2819399" y="-2514599"/>
            <a:ext cx="6553200" cy="1188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39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0348BF4-8A06-4CF0-8867-CFA2C5AAE9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5" r="34275"/>
          <a:stretch/>
        </p:blipFill>
        <p:spPr>
          <a:xfrm rot="16200000">
            <a:off x="2831690" y="-2502310"/>
            <a:ext cx="6528620" cy="1188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23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rokut, zid&#10;&#10;Opis je automatski generiran">
            <a:extLst>
              <a:ext uri="{FF2B5EF4-FFF2-40B4-BE49-F238E27FC236}">
                <a16:creationId xmlns:a16="http://schemas.microsoft.com/office/drawing/2014/main" id="{CEF3D72A-900D-4386-B9FD-1EF851863E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7" r="33690"/>
          <a:stretch/>
        </p:blipFill>
        <p:spPr>
          <a:xfrm rot="16200000">
            <a:off x="2772698" y="-2512143"/>
            <a:ext cx="6508954" cy="1188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82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crtić, snimka zaslona, Trokut&#10;&#10;Opis je automatski generiran">
            <a:extLst>
              <a:ext uri="{FF2B5EF4-FFF2-40B4-BE49-F238E27FC236}">
                <a16:creationId xmlns:a16="http://schemas.microsoft.com/office/drawing/2014/main" id="{1311B0B3-84FC-4490-AAB0-09D5137C38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6" r="37564"/>
          <a:stretch/>
        </p:blipFill>
        <p:spPr>
          <a:xfrm rot="16200000">
            <a:off x="2846438" y="-2487561"/>
            <a:ext cx="6499125" cy="1188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31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cvijet, Trokut, zid, umjetničko djelo&#10;&#10;Opis je automatski generiran">
            <a:extLst>
              <a:ext uri="{FF2B5EF4-FFF2-40B4-BE49-F238E27FC236}">
                <a16:creationId xmlns:a16="http://schemas.microsoft.com/office/drawing/2014/main" id="{9D552E20-317E-44D5-AAA7-188BB6F979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2" r="35132"/>
          <a:stretch/>
        </p:blipFill>
        <p:spPr>
          <a:xfrm rot="16200000">
            <a:off x="2841522" y="-2492478"/>
            <a:ext cx="6508956" cy="1188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01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02F130E-F859-4E4F-81EF-C8C908A365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2" r="38195"/>
          <a:stretch/>
        </p:blipFill>
        <p:spPr>
          <a:xfrm rot="16200000">
            <a:off x="2866102" y="-2467898"/>
            <a:ext cx="6459795" cy="1188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405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ba za sastanke za ion">
  <a:themeElements>
    <a:clrScheme name="Soba za sastanke za 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Soba za sastanke za 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oba za sastanke za 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29</TotalTime>
  <Words>29</Words>
  <Application>Microsoft Office PowerPoint</Application>
  <PresentationFormat>Široki zaslon</PresentationFormat>
  <Paragraphs>3</Paragraphs>
  <Slides>10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Comic Sans MS</vt:lpstr>
      <vt:lpstr>Wingdings 3</vt:lpstr>
      <vt:lpstr>Soba za sastanke za ion</vt:lpstr>
      <vt:lpstr>ČAROBNICE, RADOSNICE TAKTILNE SLIKOVNICE LEPTIR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ČAROBNICE, RADOSNICE TAKTILNE SLIKOVNICE LEPTIR</dc:title>
  <dc:creator>Marija Vlahusin</dc:creator>
  <cp:lastModifiedBy>Marija Vlahusin</cp:lastModifiedBy>
  <cp:revision>4</cp:revision>
  <dcterms:created xsi:type="dcterms:W3CDTF">2024-06-24T16:37:51Z</dcterms:created>
  <dcterms:modified xsi:type="dcterms:W3CDTF">2024-06-24T20:47:20Z</dcterms:modified>
</cp:coreProperties>
</file>