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24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0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0840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33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9837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12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45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09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56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80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77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0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43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37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6/24/2024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15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41BCC-AD73-4203-A5A6-E62EB28B0FE6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637F8FC-4B86-4690-8888-22AB2F781B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544103-8A9B-4859-B1A8-C806B1612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451" y="719091"/>
            <a:ext cx="6019062" cy="260115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l-PL" sz="3100" dirty="0">
                <a:solidFill>
                  <a:srgbClr val="FF0000"/>
                </a:solidFill>
                <a:latin typeface="Comic Sans MS" panose="030F0702030302020204" pitchFamily="66" charset="0"/>
              </a:rPr>
              <a:t>ČAROBNICE, RADOSNICE TAKTILNE SLIKOVNICE</a:t>
            </a:r>
            <a:br>
              <a:rPr lang="pl-PL" sz="2400" dirty="0">
                <a:latin typeface="Comic Sans MS" panose="030F0702030302020204" pitchFamily="66" charset="0"/>
              </a:rPr>
            </a:br>
            <a:r>
              <a:rPr lang="pl-PL" sz="3100" b="1" i="1" dirty="0">
                <a:solidFill>
                  <a:srgbClr val="FFFF00"/>
                </a:solidFill>
                <a:latin typeface="Comic Sans MS" panose="030F0702030302020204" pitchFamily="66" charset="0"/>
              </a:rPr>
              <a:t>SUNČEVA ZRAKA</a:t>
            </a:r>
            <a:endParaRPr lang="hr-HR" sz="3100" b="1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E38D2CE-EE22-48FC-8B1E-8BEB0623F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474" y="3994951"/>
            <a:ext cx="4758431" cy="1287262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hr-HR" b="1" i="0" cap="none" dirty="0">
                <a:solidFill>
                  <a:srgbClr val="0070C0"/>
                </a:solidFill>
                <a:latin typeface="Comic Sans MS" panose="030F0702030302020204" pitchFamily="66" charset="0"/>
              </a:rPr>
              <a:t>Projekt INA učenika 1., 2. i 3. razreda MŠ OŠ </a:t>
            </a:r>
            <a:r>
              <a:rPr lang="hr-HR" b="1" cap="none" dirty="0">
                <a:solidFill>
                  <a:srgbClr val="0070C0"/>
                </a:solidFill>
                <a:latin typeface="Comic Sans MS" panose="030F0702030302020204" pitchFamily="66" charset="0"/>
              </a:rPr>
              <a:t>C</a:t>
            </a:r>
            <a:r>
              <a:rPr lang="hr-HR" b="1" i="0" cap="none" dirty="0">
                <a:solidFill>
                  <a:srgbClr val="0070C0"/>
                </a:solidFill>
                <a:latin typeface="Comic Sans MS" panose="030F0702030302020204" pitchFamily="66" charset="0"/>
              </a:rPr>
              <a:t>avtat</a:t>
            </a:r>
          </a:p>
          <a:p>
            <a:pPr algn="ctr">
              <a:lnSpc>
                <a:spcPct val="110000"/>
              </a:lnSpc>
            </a:pPr>
            <a:r>
              <a:rPr lang="hr-HR" b="1" cap="none" dirty="0">
                <a:solidFill>
                  <a:srgbClr val="0070C0"/>
                </a:solidFill>
                <a:latin typeface="Comic Sans MS" panose="030F0702030302020204" pitchFamily="66" charset="0"/>
              </a:rPr>
              <a:t>š</a:t>
            </a:r>
            <a:r>
              <a:rPr lang="hr-HR" b="1" i="0" cap="none" dirty="0">
                <a:solidFill>
                  <a:srgbClr val="0070C0"/>
                </a:solidFill>
                <a:latin typeface="Comic Sans MS" panose="030F0702030302020204" pitchFamily="66" charset="0"/>
              </a:rPr>
              <a:t>k. god. 2023./2024.</a:t>
            </a:r>
          </a:p>
          <a:p>
            <a:pPr>
              <a:lnSpc>
                <a:spcPct val="110000"/>
              </a:lnSpc>
            </a:pPr>
            <a:endParaRPr lang="hr-HR" sz="1200" dirty="0"/>
          </a:p>
        </p:txBody>
      </p:sp>
      <p:pic>
        <p:nvPicPr>
          <p:cNvPr id="31" name="Picture 3" descr="An abstract burst of blue and pink">
            <a:extLst>
              <a:ext uri="{FF2B5EF4-FFF2-40B4-BE49-F238E27FC236}">
                <a16:creationId xmlns:a16="http://schemas.microsoft.com/office/drawing/2014/main" id="{EF9746CE-96CF-AA8A-06A4-6EAFEA64B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3" r="5373"/>
          <a:stretch/>
        </p:blipFill>
        <p:spPr>
          <a:xfrm rot="20666891">
            <a:off x="5194390" y="2628765"/>
            <a:ext cx="6221298" cy="303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2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rukopis, Trokut, stacionarno&#10;&#10;Opis je automatski generiran">
            <a:extLst>
              <a:ext uri="{FF2B5EF4-FFF2-40B4-BE49-F238E27FC236}">
                <a16:creationId xmlns:a16="http://schemas.microsoft.com/office/drawing/2014/main" id="{D6670969-FAA9-4A6B-9389-71A33EBC2E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r="40829"/>
          <a:stretch/>
        </p:blipFill>
        <p:spPr>
          <a:xfrm rot="16200000">
            <a:off x="3829050" y="-2190750"/>
            <a:ext cx="6172200" cy="105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68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Dječja umjetnost, crtež, slikanje, umjetničko djelo&#10;&#10;Opis je automatski generiran">
            <a:extLst>
              <a:ext uri="{FF2B5EF4-FFF2-40B4-BE49-F238E27FC236}">
                <a16:creationId xmlns:a16="http://schemas.microsoft.com/office/drawing/2014/main" id="{D6BDF9C1-796A-4720-97AF-DCAA113F48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5" r="41342"/>
          <a:stretch/>
        </p:blipFill>
        <p:spPr>
          <a:xfrm rot="16200000">
            <a:off x="3829050" y="-2190750"/>
            <a:ext cx="6172200" cy="105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1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knjiga, rokovnik, stacionarno&#10;&#10;Opis je automatski generiran">
            <a:extLst>
              <a:ext uri="{FF2B5EF4-FFF2-40B4-BE49-F238E27FC236}">
                <a16:creationId xmlns:a16="http://schemas.microsoft.com/office/drawing/2014/main" id="{60A658D5-ED94-4F97-9CE0-B7A3272AEC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6" r="33298"/>
          <a:stretch/>
        </p:blipFill>
        <p:spPr>
          <a:xfrm rot="16200000">
            <a:off x="4252912" y="-2767013"/>
            <a:ext cx="5172075" cy="1070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2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likanje, Dječja umjetnost, Trokut&#10;&#10;Opis je automatski generiran">
            <a:extLst>
              <a:ext uri="{FF2B5EF4-FFF2-40B4-BE49-F238E27FC236}">
                <a16:creationId xmlns:a16="http://schemas.microsoft.com/office/drawing/2014/main" id="{F8DECD68-3F3B-4497-9C0C-CF69F02D8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2" r="37965"/>
          <a:stretch/>
        </p:blipFill>
        <p:spPr>
          <a:xfrm rot="16200000">
            <a:off x="4305300" y="-2647950"/>
            <a:ext cx="5219700" cy="105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93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tacionarno, rokovnik, Dječja umjetnost&#10;&#10;Opis je automatski generiran">
            <a:extLst>
              <a:ext uri="{FF2B5EF4-FFF2-40B4-BE49-F238E27FC236}">
                <a16:creationId xmlns:a16="http://schemas.microsoft.com/office/drawing/2014/main" id="{0311218D-E038-4EFE-98D9-92776D471F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4" r="37077"/>
          <a:stretch/>
        </p:blipFill>
        <p:spPr>
          <a:xfrm rot="16200000">
            <a:off x="4276725" y="-2638425"/>
            <a:ext cx="5276850" cy="105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80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rokovnik, kutija&#10;&#10;Opis je automatski generiran">
            <a:extLst>
              <a:ext uri="{FF2B5EF4-FFF2-40B4-BE49-F238E27FC236}">
                <a16:creationId xmlns:a16="http://schemas.microsoft.com/office/drawing/2014/main" id="{3829EC9E-B274-4B55-AF71-190629D1F3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9" r="41163"/>
          <a:stretch/>
        </p:blipFill>
        <p:spPr>
          <a:xfrm rot="16200000">
            <a:off x="4405312" y="-2767013"/>
            <a:ext cx="5019675" cy="105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53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tacionarno, knjiga, snimka zaslona&#10;&#10;Opis je automatski generiran">
            <a:extLst>
              <a:ext uri="{FF2B5EF4-FFF2-40B4-BE49-F238E27FC236}">
                <a16:creationId xmlns:a16="http://schemas.microsoft.com/office/drawing/2014/main" id="{93B455ED-FBFF-4478-97B5-C833E439FC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3" r="40893"/>
          <a:stretch/>
        </p:blipFill>
        <p:spPr>
          <a:xfrm rot="16200000">
            <a:off x="4348162" y="-2709862"/>
            <a:ext cx="5133975" cy="105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8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rokovnik, Dječja umjetnost, stacionarno&#10;&#10;Opis je automatski generiran">
            <a:extLst>
              <a:ext uri="{FF2B5EF4-FFF2-40B4-BE49-F238E27FC236}">
                <a16:creationId xmlns:a16="http://schemas.microsoft.com/office/drawing/2014/main" id="{E501339E-4EEA-4B4D-9566-5479A1C0A4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7" r="41369"/>
          <a:stretch/>
        </p:blipFill>
        <p:spPr>
          <a:xfrm rot="16200000">
            <a:off x="4305300" y="-2667001"/>
            <a:ext cx="5219700" cy="105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3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Dječja umjetnost, slikanje&#10;&#10;Opis je automatski generiran">
            <a:extLst>
              <a:ext uri="{FF2B5EF4-FFF2-40B4-BE49-F238E27FC236}">
                <a16:creationId xmlns:a16="http://schemas.microsoft.com/office/drawing/2014/main" id="{47907684-8115-45BF-83DE-EDFA013C57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9" r="41795"/>
          <a:stretch/>
        </p:blipFill>
        <p:spPr>
          <a:xfrm rot="16200000">
            <a:off x="4267200" y="-2628900"/>
            <a:ext cx="5295900" cy="105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85002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</TotalTime>
  <Words>30</Words>
  <Application>Microsoft Office PowerPoint</Application>
  <PresentationFormat>Široki zaslon</PresentationFormat>
  <Paragraphs>3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5" baseType="lpstr">
      <vt:lpstr>Arial</vt:lpstr>
      <vt:lpstr>Comic Sans MS</vt:lpstr>
      <vt:lpstr>Trebuchet MS</vt:lpstr>
      <vt:lpstr>Wingdings 3</vt:lpstr>
      <vt:lpstr>Faseta</vt:lpstr>
      <vt:lpstr>ČAROBNICE, RADOSNICE TAKTILNE SLIKOVNICE SUNČEVA ZRAKA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ČAROBNICE, RADOSNICE TAKTILNE SLIKOVNICE SUNČEVA ZRAKA</dc:title>
  <dc:creator>Marija Vlahusin</dc:creator>
  <cp:lastModifiedBy>Marija Vlahusin</cp:lastModifiedBy>
  <cp:revision>6</cp:revision>
  <dcterms:created xsi:type="dcterms:W3CDTF">2024-06-24T17:37:16Z</dcterms:created>
  <dcterms:modified xsi:type="dcterms:W3CDTF">2024-06-24T21:11:55Z</dcterms:modified>
</cp:coreProperties>
</file>