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33B994-7CD7-4DF4-9B62-98A80CF0E1A2}" type="datetimeFigureOut">
              <a:rPr lang="hr-HR" smtClean="0"/>
              <a:t>25.3.2011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1EB6D9-8F14-45CB-9FE3-EB3E7B484A3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492896"/>
            <a:ext cx="7242048" cy="1008112"/>
          </a:xfrm>
        </p:spPr>
        <p:txBody>
          <a:bodyPr/>
          <a:lstStyle/>
          <a:p>
            <a:pPr algn="ctr"/>
            <a:r>
              <a:rPr lang="hr-HR" dirty="0" smtClean="0"/>
              <a:t>Fizičko zlostavljanje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6255488" cy="1362075"/>
          </a:xfrm>
        </p:spPr>
        <p:txBody>
          <a:bodyPr/>
          <a:lstStyle/>
          <a:p>
            <a:pPr algn="ctr"/>
            <a:r>
              <a:rPr lang="hr-HR" dirty="0" smtClean="0"/>
              <a:t>Što je fizičko zlostavljanje?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99592" y="1412776"/>
            <a:ext cx="6255488" cy="1884040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Fizičko zlostavljanje je fizičko ozljeđivanje djeteta. Uključuje iskazivanje otvorene tjelesne agresije prema djetetu i </a:t>
            </a:r>
            <a:r>
              <a:rPr lang="hr-HR" dirty="0" err="1" smtClean="0"/>
              <a:t>prisustvo</a:t>
            </a:r>
            <a:r>
              <a:rPr lang="hr-HR" dirty="0" smtClean="0"/>
              <a:t> neslučajne povrede.</a:t>
            </a:r>
          </a:p>
          <a:p>
            <a:pPr algn="ctr"/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26955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05064"/>
            <a:ext cx="3024336" cy="2011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6255488" cy="1362075"/>
          </a:xfrm>
        </p:spPr>
        <p:txBody>
          <a:bodyPr/>
          <a:lstStyle/>
          <a:p>
            <a:pPr algn="l"/>
            <a:r>
              <a:rPr lang="hr-HR" dirty="0" smtClean="0"/>
              <a:t>Najčešće ozljede su: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6255488" cy="4464496"/>
          </a:xfrm>
        </p:spPr>
        <p:txBody>
          <a:bodyPr>
            <a:normAutofit lnSpcReduction="10000"/>
          </a:bodyPr>
          <a:lstStyle/>
          <a:p>
            <a:pPr algn="l"/>
            <a:r>
              <a:rPr lang="hr-HR" dirty="0" smtClean="0"/>
              <a:t>-Neobjašnjive </a:t>
            </a:r>
            <a:r>
              <a:rPr lang="hr-HR" dirty="0" smtClean="0"/>
              <a:t>modrice, različite starosti (što se vidi po boji modrice)</a:t>
            </a:r>
          </a:p>
          <a:p>
            <a:pPr algn="l"/>
            <a:r>
              <a:rPr lang="hr-HR" dirty="0" smtClean="0"/>
              <a:t>-neobjašnjive </a:t>
            </a:r>
            <a:r>
              <a:rPr lang="hr-HR" dirty="0" smtClean="0"/>
              <a:t>opekline (u obliku cigarete, </a:t>
            </a:r>
            <a:r>
              <a:rPr lang="hr-HR" dirty="0" err="1" smtClean="0"/>
              <a:t>pegle..</a:t>
            </a:r>
            <a:r>
              <a:rPr lang="hr-HR" dirty="0" smtClean="0"/>
              <a:t>.)</a:t>
            </a:r>
          </a:p>
          <a:p>
            <a:pPr algn="l"/>
            <a:r>
              <a:rPr lang="hr-HR" dirty="0" smtClean="0"/>
              <a:t>-neobjašnjive </a:t>
            </a:r>
            <a:r>
              <a:rPr lang="hr-HR" dirty="0" smtClean="0"/>
              <a:t>posjekotine (na ustima, rukama, nogama ili </a:t>
            </a:r>
            <a:r>
              <a:rPr lang="hr-HR" dirty="0" smtClean="0"/>
              <a:t>trupu) </a:t>
            </a:r>
          </a:p>
          <a:p>
            <a:pPr algn="l"/>
            <a:r>
              <a:rPr lang="hr-HR" dirty="0" smtClean="0"/>
              <a:t>-neobjašnjivi </a:t>
            </a:r>
            <a:r>
              <a:rPr lang="hr-HR" dirty="0" smtClean="0"/>
              <a:t>prijelomi kostiju</a:t>
            </a:r>
          </a:p>
          <a:p>
            <a:pPr algn="l"/>
            <a:r>
              <a:rPr lang="hr-HR" dirty="0" smtClean="0"/>
              <a:t>izbijeni ili klimavi zub/i</a:t>
            </a:r>
          </a:p>
          <a:p>
            <a:pPr algn="l"/>
            <a:r>
              <a:rPr lang="hr-HR" dirty="0" smtClean="0"/>
              <a:t>-ozljede </a:t>
            </a:r>
            <a:r>
              <a:rPr lang="hr-HR" dirty="0" smtClean="0"/>
              <a:t>koje su posljedica ljudskog ugriza</a:t>
            </a:r>
          </a:p>
          <a:p>
            <a:pPr algn="l"/>
            <a:r>
              <a:rPr lang="hr-HR" dirty="0" smtClean="0"/>
              <a:t>iščupana kosa</a:t>
            </a:r>
          </a:p>
          <a:p>
            <a:pPr algn="l"/>
            <a:r>
              <a:rPr lang="hr-HR" dirty="0" smtClean="0"/>
              <a:t>-neobjašnjive </a:t>
            </a:r>
            <a:r>
              <a:rPr lang="hr-HR" dirty="0" smtClean="0"/>
              <a:t>duboke ogrebotine</a:t>
            </a:r>
          </a:p>
          <a:p>
            <a:pPr algn="l"/>
            <a:r>
              <a:rPr lang="hr-HR" dirty="0" smtClean="0"/>
              <a:t>-</a:t>
            </a:r>
            <a:r>
              <a:rPr lang="hr-HR" dirty="0" err="1" smtClean="0"/>
              <a:t>prisustvo</a:t>
            </a:r>
            <a:r>
              <a:rPr lang="hr-HR" dirty="0" smtClean="0"/>
              <a:t> </a:t>
            </a:r>
            <a:r>
              <a:rPr lang="hr-HR" dirty="0" smtClean="0"/>
              <a:t>ozljeda nakon školskih praznika, vikenda ili izostanaka iz </a:t>
            </a:r>
            <a:r>
              <a:rPr lang="hr-HR" dirty="0" smtClean="0"/>
              <a:t>škole.</a:t>
            </a:r>
            <a:endParaRPr lang="hr-HR" dirty="0" smtClean="0"/>
          </a:p>
          <a:p>
            <a:pPr algn="l"/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255488" cy="1362075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KAKO GA PREPOZNATI NA DJETETU?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27584" y="1844824"/>
            <a:ext cx="6255488" cy="4608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r-HR" dirty="0" smtClean="0"/>
              <a:t>-plašljivo </a:t>
            </a:r>
            <a:r>
              <a:rPr lang="hr-HR" dirty="0" smtClean="0"/>
              <a:t>je, boji se fizičkog kontakta</a:t>
            </a:r>
          </a:p>
          <a:p>
            <a:pPr algn="l"/>
            <a:r>
              <a:rPr lang="hr-HR" dirty="0" smtClean="0"/>
              <a:t>-destruktivno </a:t>
            </a:r>
            <a:r>
              <a:rPr lang="hr-HR" dirty="0" smtClean="0"/>
              <a:t>je prema sebi ili prema drugima</a:t>
            </a:r>
          </a:p>
          <a:p>
            <a:pPr algn="l"/>
            <a:r>
              <a:rPr lang="hr-HR" dirty="0" smtClean="0"/>
              <a:t>-povučeno </a:t>
            </a:r>
            <a:r>
              <a:rPr lang="hr-HR" dirty="0" smtClean="0"/>
              <a:t>je, izolirano ili agresivno</a:t>
            </a:r>
          </a:p>
          <a:p>
            <a:pPr algn="l"/>
            <a:r>
              <a:rPr lang="hr-HR" dirty="0" smtClean="0"/>
              <a:t>-ima </a:t>
            </a:r>
            <a:r>
              <a:rPr lang="hr-HR" dirty="0" smtClean="0"/>
              <a:t>loše socijalne odnose</a:t>
            </a:r>
          </a:p>
          <a:p>
            <a:pPr algn="l"/>
            <a:r>
              <a:rPr lang="hr-HR" dirty="0" smtClean="0"/>
              <a:t>-ima </a:t>
            </a:r>
            <a:r>
              <a:rPr lang="hr-HR" dirty="0" smtClean="0"/>
              <a:t>problema u učenju, slab uspjeh u školi, lošu koncentraciju</a:t>
            </a:r>
          </a:p>
          <a:p>
            <a:pPr algn="l"/>
            <a:r>
              <a:rPr lang="hr-HR" dirty="0" smtClean="0"/>
              <a:t>-bježi </a:t>
            </a:r>
            <a:r>
              <a:rPr lang="hr-HR" dirty="0" smtClean="0"/>
              <a:t>od kuće</a:t>
            </a:r>
          </a:p>
          <a:p>
            <a:pPr algn="l"/>
            <a:r>
              <a:rPr lang="hr-HR" dirty="0" smtClean="0"/>
              <a:t>-pokazuje </a:t>
            </a:r>
            <a:r>
              <a:rPr lang="hr-HR" dirty="0" smtClean="0"/>
              <a:t>delinkventna ponašanja</a:t>
            </a:r>
          </a:p>
          <a:p>
            <a:pPr algn="l"/>
            <a:r>
              <a:rPr lang="hr-HR" dirty="0" smtClean="0"/>
              <a:t>-ima </a:t>
            </a:r>
            <a:r>
              <a:rPr lang="hr-HR" dirty="0" smtClean="0"/>
              <a:t>čudna objašnjenja za ozljede</a:t>
            </a:r>
          </a:p>
          <a:p>
            <a:pPr algn="l"/>
            <a:r>
              <a:rPr lang="hr-HR" dirty="0" smtClean="0"/>
              <a:t>-žali </a:t>
            </a:r>
            <a:r>
              <a:rPr lang="hr-HR" dirty="0" smtClean="0"/>
              <a:t>se na bolove ili se čudno kreće</a:t>
            </a:r>
          </a:p>
          <a:p>
            <a:pPr algn="l"/>
            <a:r>
              <a:rPr lang="hr-HR" dirty="0" smtClean="0"/>
              <a:t>-nosi </a:t>
            </a:r>
            <a:r>
              <a:rPr lang="hr-HR" dirty="0" smtClean="0"/>
              <a:t>odjeću koja sakriva (puno odjeće, dugi rukavi ljeti i </a:t>
            </a:r>
            <a:r>
              <a:rPr lang="hr-HR" dirty="0" err="1" smtClean="0"/>
              <a:t>sl</a:t>
            </a:r>
            <a:r>
              <a:rPr lang="hr-HR" dirty="0" smtClean="0"/>
              <a:t>.)</a:t>
            </a:r>
          </a:p>
          <a:p>
            <a:pPr algn="l"/>
            <a:r>
              <a:rPr lang="hr-HR" dirty="0" smtClean="0"/>
              <a:t>-boji </a:t>
            </a:r>
            <a:r>
              <a:rPr lang="hr-HR" dirty="0" smtClean="0"/>
              <a:t>se odlaska kući</a:t>
            </a:r>
          </a:p>
          <a:p>
            <a:pPr algn="l"/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6255488" cy="1362075"/>
          </a:xfrm>
        </p:spPr>
        <p:txBody>
          <a:bodyPr/>
          <a:lstStyle/>
          <a:p>
            <a:pPr algn="l"/>
            <a:r>
              <a:rPr lang="hr-HR" dirty="0" smtClean="0"/>
              <a:t>FIZIČKO ZLOSTAVLJANJE DJECE: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55576" y="1196752"/>
            <a:ext cx="6255488" cy="3456384"/>
          </a:xfrm>
        </p:spPr>
        <p:txBody>
          <a:bodyPr>
            <a:normAutofit lnSpcReduction="10000"/>
          </a:bodyPr>
          <a:lstStyle/>
          <a:p>
            <a:pPr algn="l"/>
            <a:endParaRPr lang="hr-HR" dirty="0" smtClean="0"/>
          </a:p>
          <a:p>
            <a:pPr algn="l"/>
            <a:r>
              <a:rPr lang="hr-HR" dirty="0" smtClean="0"/>
              <a:t>Fizičko zlostavljanje djece je namjerno nanošenje tjelesnih ozljeda djetetu od strane roditelja ili skrbnika te nesprečavanje zlostavljanja. Fizičko zlostavljanje djece uključuje udaranjem rukom i raznim predmetima po tijelu, šamaranje, čupanje, bacanje na pod, grubu trešnju, nanošenje opeklina ili porezotina, pokušaj davljenja ili utapanja, vezanje za dijelove namještaja ili slične fiksne predmete, zatvaranje u izolirane prostorije i slično. 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25144"/>
            <a:ext cx="19050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653136"/>
            <a:ext cx="4044702" cy="194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3568" y="188640"/>
            <a:ext cx="6255488" cy="273630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Zlostavljači djece su gotovo jednako muškarci i žene. Brojni su razlozi zašto su djeca zlostavljanja: nedostatak pomoći roditelju koji je bez bračnog partnera, siromaštvo, stres, premladi roditelji te očevi i majke koji nisu doživjeli mnogo ljubavi ni od svojih roditelja. </a:t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Zlostavljanje djece vrlo je težak problem koji uzrokuje brojne teške posljedice na njihov razvoj. Izloženost djeteta fizičkom, emocionalnom ili seksualnom zlostavljanju predstavlja traumatsko iskustvo koje ostavlja duboke ožiljke.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501008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924944"/>
            <a:ext cx="240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085184"/>
            <a:ext cx="3960440" cy="141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255488" cy="1362075"/>
          </a:xfrm>
        </p:spPr>
        <p:txBody>
          <a:bodyPr/>
          <a:lstStyle/>
          <a:p>
            <a:pPr algn="l"/>
            <a:r>
              <a:rPr lang="hr-HR" dirty="0" smtClean="0"/>
              <a:t>Pouka: 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7488832" cy="792088"/>
          </a:xfrm>
        </p:spPr>
        <p:txBody>
          <a:bodyPr/>
          <a:lstStyle/>
          <a:p>
            <a:pPr algn="l"/>
            <a:r>
              <a:rPr lang="hr-HR" b="1" dirty="0" smtClean="0"/>
              <a:t>Zlostavljanje djece je više od modrica i slomljenih kostiju.  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34607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996952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365104"/>
            <a:ext cx="2664296" cy="19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332657"/>
            <a:ext cx="6255488" cy="720080"/>
          </a:xfrm>
        </p:spPr>
        <p:txBody>
          <a:bodyPr/>
          <a:lstStyle/>
          <a:p>
            <a:pPr algn="ctr"/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2388096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Napravili:</a:t>
            </a:r>
          </a:p>
          <a:p>
            <a:pPr algn="l"/>
            <a:r>
              <a:rPr lang="hr-HR" dirty="0" smtClean="0"/>
              <a:t>-DANIELA</a:t>
            </a:r>
          </a:p>
          <a:p>
            <a:pPr algn="l"/>
            <a:r>
              <a:rPr lang="hr-HR" dirty="0" smtClean="0"/>
              <a:t>-MARO</a:t>
            </a:r>
          </a:p>
          <a:p>
            <a:pPr algn="l"/>
            <a:r>
              <a:rPr lang="hr-HR" dirty="0" smtClean="0"/>
              <a:t>-MATIJA</a:t>
            </a:r>
          </a:p>
          <a:p>
            <a:pPr algn="l"/>
            <a:r>
              <a:rPr lang="hr-HR" dirty="0" smtClean="0"/>
              <a:t>-MARINA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285</Words>
  <Application>Microsoft Office PowerPoint</Application>
  <PresentationFormat>Prikaz na zaslonu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Bogatstvo</vt:lpstr>
      <vt:lpstr>Fizičko zlostavljanje</vt:lpstr>
      <vt:lpstr>Što je fizičko zlostavljanje?</vt:lpstr>
      <vt:lpstr>Najčešće ozljede su:</vt:lpstr>
      <vt:lpstr>KAKO GA PREPOZNATI NA DJETETU?</vt:lpstr>
      <vt:lpstr>FIZIČKO ZLOSTAVLJANJE DJECE:</vt:lpstr>
      <vt:lpstr>Slajd 6</vt:lpstr>
      <vt:lpstr>Pouka: </vt:lpstr>
      <vt:lpstr>Kraj</vt:lpstr>
    </vt:vector>
  </TitlesOfParts>
  <Company>OSCAVTAT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Fizičko zlostavljanje</dc:title>
  <dc:creator>Učenik7</dc:creator>
  <cp:lastModifiedBy>Učenik7</cp:lastModifiedBy>
  <cp:revision>4</cp:revision>
  <dcterms:created xsi:type="dcterms:W3CDTF">2011-03-25T09:43:38Z</dcterms:created>
  <dcterms:modified xsi:type="dcterms:W3CDTF">2011-03-25T10:23:36Z</dcterms:modified>
</cp:coreProperties>
</file>