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EF77-3B35-4E94-A2ED-99D40FA793C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21C6-2827-4808-AF13-2A64E524A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077652" y="2967335"/>
            <a:ext cx="69887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Fizičko zlostavljanje</a:t>
            </a:r>
          </a:p>
          <a:p>
            <a:pPr algn="ctr"/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47864" y="638132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hr-HR" sz="2000" dirty="0" smtClean="0"/>
              <a:t>Iva </a:t>
            </a:r>
            <a:r>
              <a:rPr lang="hr-HR" sz="2000" dirty="0" err="1" smtClean="0"/>
              <a:t>Burđelez</a:t>
            </a:r>
            <a:r>
              <a:rPr lang="hr-HR" sz="2000" dirty="0" smtClean="0"/>
              <a:t>,Lucija </a:t>
            </a:r>
            <a:r>
              <a:rPr lang="hr-HR" sz="2000" dirty="0" err="1" smtClean="0"/>
              <a:t>Korić</a:t>
            </a:r>
            <a:r>
              <a:rPr lang="hr-HR" sz="2000" dirty="0" smtClean="0"/>
              <a:t>,Ana </a:t>
            </a:r>
            <a:r>
              <a:rPr lang="hr-HR" sz="2000" dirty="0" err="1" smtClean="0"/>
              <a:t>Guljelmović</a:t>
            </a:r>
            <a:r>
              <a:rPr lang="hr-HR" sz="2000" dirty="0" smtClean="0"/>
              <a:t>,Josip </a:t>
            </a:r>
            <a:r>
              <a:rPr lang="hr-HR" sz="2000" dirty="0" err="1" smtClean="0"/>
              <a:t>Simović</a:t>
            </a:r>
            <a:endParaRPr lang="hr-HR" sz="2000" dirty="0"/>
          </a:p>
        </p:txBody>
      </p:sp>
      <p:sp>
        <p:nvSpPr>
          <p:cNvPr id="4" name="Pravokutnik 3"/>
          <p:cNvSpPr/>
          <p:nvPr/>
        </p:nvSpPr>
        <p:spPr>
          <a:xfrm>
            <a:off x="323528" y="692696"/>
            <a:ext cx="811279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KRAJ</a:t>
            </a:r>
            <a:endParaRPr lang="hr-HR" sz="3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Fizičko zlostavljanje se odnosi na namjerno nanošenje ozljeda djetetu od strane roditelja ili odraslih osoba, ili na nesprečavanje istog od strane osoba koje za to znaju.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 smtClean="0"/>
              <a:t>.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FF00"/>
                </a:solidFill>
                <a:latin typeface="Algerian" pitchFamily="82" charset="0"/>
              </a:rPr>
              <a:t>Podaci SOS telefona u Zagrebu za 2002. godinu načinjeni prema telefonskim pozivima pokazuju: u 75 posto slučajeva zlostavljane su žene, 16 posto djeca, pet posto starije osobe i četiri posto ostali.</a:t>
            </a:r>
            <a:r>
              <a:rPr lang="hr-HR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  <a:endParaRPr lang="hr-HR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52"/>
            <a:ext cx="9144000" cy="685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700" b="1" dirty="0" smtClean="0">
                <a:solidFill>
                  <a:srgbClr val="0000FF"/>
                </a:solidFill>
                <a:latin typeface="Bernard MT Condensed" pitchFamily="18" charset="0"/>
              </a:rPr>
              <a:t>Roditelji tuku djecu kada su ljuti. Time pokazuju djeci da je nasilje jedan od načina na koji je u redu </a:t>
            </a:r>
            <a:r>
              <a:rPr lang="hr-HR" sz="6700" b="1" dirty="0" err="1" smtClean="0">
                <a:solidFill>
                  <a:srgbClr val="0000FF"/>
                </a:solidFill>
                <a:latin typeface="Bernard MT Condensed" pitchFamily="18" charset="0"/>
              </a:rPr>
              <a:t>ispoljavati</a:t>
            </a:r>
            <a:r>
              <a:rPr lang="hr-HR" sz="6700" b="1" dirty="0" smtClean="0">
                <a:solidFill>
                  <a:srgbClr val="0000FF"/>
                </a:solidFill>
                <a:latin typeface="Bernard MT Condensed" pitchFamily="18" charset="0"/>
              </a:rPr>
              <a:t> ljutnju</a:t>
            </a:r>
            <a:r>
              <a:rPr lang="hr-HR" b="1" dirty="0" smtClean="0">
                <a:solidFill>
                  <a:srgbClr val="0000FF"/>
                </a:solidFill>
                <a:latin typeface="Bernard MT Condensed" pitchFamily="18" charset="0"/>
              </a:rPr>
              <a:t>.</a:t>
            </a:r>
            <a:endParaRPr lang="hr-HR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8580" y="-171400"/>
            <a:ext cx="10441160" cy="72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F0000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vi-VN" sz="2700" b="1" dirty="0" smtClean="0"/>
              <a:t>Najrašireniji oblici emocionalnog zlostavljanja su:</a:t>
            </a:r>
            <a:r>
              <a:rPr lang="hr-HR" sz="2700" b="1" dirty="0" smtClean="0"/>
              <a:t/>
            </a:r>
            <a:br>
              <a:rPr lang="hr-HR" sz="2700" b="1" dirty="0" smtClean="0"/>
            </a:br>
            <a:r>
              <a:rPr lang="vi-VN" sz="2700" dirty="0" smtClean="0"/>
              <a:t>• </a:t>
            </a:r>
            <a:r>
              <a:rPr lang="vi-VN" sz="2700" b="1" dirty="0" smtClean="0"/>
              <a:t>Odbacivanje</a:t>
            </a:r>
            <a:r>
              <a:rPr lang="vi-VN" sz="2700" dirty="0" smtClean="0"/>
              <a:t> - dijete se ignorira, govori mu se da je inferiorno ili beskorisno, obezvrijeđuju se njegova razmišljanja ili osjećaji i sl.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vi-VN" sz="2700" dirty="0" smtClean="0"/>
              <a:t>• </a:t>
            </a:r>
            <a:r>
              <a:rPr lang="vi-VN" sz="2700" b="1" dirty="0" smtClean="0"/>
              <a:t>Ponižavanje</a:t>
            </a:r>
            <a:r>
              <a:rPr lang="vi-VN" sz="2700" dirty="0" smtClean="0"/>
              <a:t> - vrijeđanje, ismijavanje, imitiranje djetetovih nedostataka, vikanje, psovanje, ponižavanje pred drugima i sl.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vi-VN" sz="2700" dirty="0" smtClean="0"/>
              <a:t>• </a:t>
            </a:r>
            <a:r>
              <a:rPr lang="vi-VN" sz="2700" b="1" dirty="0" smtClean="0"/>
              <a:t>Ignoriranje</a:t>
            </a:r>
            <a:r>
              <a:rPr lang="vi-VN" sz="2700" dirty="0" smtClean="0"/>
              <a:t> - zakašnjelo reagiranje na djetetove potrebe, ne pokazivanje naklonosti i nježnosti prema djetetu, s djetetom se razgovara samo kada je to nepohodno i sl.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vi-VN" sz="2700" dirty="0" smtClean="0"/>
              <a:t>• </a:t>
            </a:r>
            <a:r>
              <a:rPr lang="vi-VN" sz="2700" b="1" dirty="0" smtClean="0"/>
              <a:t>Manipuliranje</a:t>
            </a:r>
            <a:r>
              <a:rPr lang="vi-VN" sz="2700" dirty="0" smtClean="0"/>
              <a:t> - manipulacija djetetovim osjećajima u svrhu rješavanja nekih problema roditelja. Vrlo često se događa tijekom razvoda braka.</a:t>
            </a:r>
            <a:endParaRPr lang="hr-HR" sz="27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5"/>
            <a:ext cx="9144000" cy="69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103</Words>
  <Application>Microsoft Office PowerPoint</Application>
  <PresentationFormat>Prikaz na zaslonu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Slajd 1</vt:lpstr>
      <vt:lpstr>Fizičko zlostavljanje se odnosi na namjerno nanošenje ozljeda djetetu od strane roditelja ili odraslih osoba, ili na nesprečavanje istog od strane osoba koje za to znaju. </vt:lpstr>
      <vt:lpstr>Slajd 3</vt:lpstr>
      <vt:lpstr>Podaci SOS telefona u Zagrebu za 2002. godinu načinjeni prema telefonskim pozivima pokazuju: u 75 posto slučajeva zlostavljane su žene, 16 posto djeca, pet posto starije osobe i četiri posto ostali. </vt:lpstr>
      <vt:lpstr>Slajd 5</vt:lpstr>
      <vt:lpstr>Roditelji tuku djecu kada su ljuti. Time pokazuju djeci da je nasilje jedan od načina na koji je u redu ispoljavati ljutnju.</vt:lpstr>
      <vt:lpstr>Slajd 7</vt:lpstr>
      <vt:lpstr>Najrašireniji oblici emocionalnog zlostavljanja su: • Odbacivanje - dijete se ignorira, govori mu se da je inferiorno ili beskorisno, obezvrijeđuju se njegova razmišljanja ili osjećaji i sl. • Ponižavanje - vrijeđanje, ismijavanje, imitiranje djetetovih nedostataka, vikanje, psovanje, ponižavanje pred drugima i sl. • Ignoriranje - zakašnjelo reagiranje na djetetove potrebe, ne pokazivanje naklonosti i nježnosti prema djetetu, s djetetom se razgovara samo kada je to nepohodno i sl. • Manipuliranje - manipulacija djetetovim osjećajima u svrhu rješavanja nekih problema roditelja. Vrlo često se događa tijekom razvoda braka.</vt:lpstr>
      <vt:lpstr>Slajd 9</vt:lpstr>
      <vt:lpstr>Slajd 10</vt:lpstr>
    </vt:vector>
  </TitlesOfParts>
  <Company>OSCAVTAT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Učenik2</dc:creator>
  <cp:lastModifiedBy>OSCAVTAT</cp:lastModifiedBy>
  <cp:revision>5</cp:revision>
  <dcterms:created xsi:type="dcterms:W3CDTF">2011-03-25T10:31:50Z</dcterms:created>
  <dcterms:modified xsi:type="dcterms:W3CDTF">2011-03-25T11:31:47Z</dcterms:modified>
</cp:coreProperties>
</file>