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2736B0-A706-460E-8FF0-89AE71233D59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789382-8FBA-4CDA-9347-066A8C8532F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 rot="19756197">
            <a:off x="988115" y="2690491"/>
            <a:ext cx="72274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zanemarivanje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11560" y="33265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err="1"/>
              <a:t>b</a:t>
            </a:r>
            <a:r>
              <a:rPr lang="hr-HR" i="1" dirty="0" err="1" smtClean="0"/>
              <a:t>y</a:t>
            </a:r>
            <a:r>
              <a:rPr lang="hr-HR" i="1" dirty="0" smtClean="0"/>
              <a:t>. </a:t>
            </a:r>
            <a:r>
              <a:rPr lang="hr-HR" i="1" dirty="0" err="1" smtClean="0"/>
              <a:t>Tony</a:t>
            </a:r>
            <a:r>
              <a:rPr lang="hr-HR" i="1" dirty="0" smtClean="0"/>
              <a:t> </a:t>
            </a:r>
            <a:r>
              <a:rPr lang="hr-HR" i="1" dirty="0" err="1" smtClean="0"/>
              <a:t>Kužnin</a:t>
            </a:r>
            <a:r>
              <a:rPr lang="hr-HR" i="1" dirty="0" smtClean="0"/>
              <a:t>, Antonio </a:t>
            </a:r>
            <a:r>
              <a:rPr lang="hr-HR" i="1" dirty="0" err="1" smtClean="0"/>
              <a:t>Katušić</a:t>
            </a:r>
            <a:r>
              <a:rPr lang="hr-HR" i="1" dirty="0" smtClean="0"/>
              <a:t>, </a:t>
            </a:r>
            <a:r>
              <a:rPr lang="hr-HR" i="1" dirty="0" err="1" smtClean="0"/>
              <a:t>Antonio</a:t>
            </a:r>
            <a:r>
              <a:rPr lang="hr-HR" i="1" dirty="0" smtClean="0"/>
              <a:t> </a:t>
            </a:r>
            <a:r>
              <a:rPr lang="hr-HR" i="1" dirty="0" err="1" smtClean="0"/>
              <a:t>Mostina</a:t>
            </a:r>
            <a:r>
              <a:rPr lang="hr-HR" i="1" dirty="0" smtClean="0"/>
              <a:t>,</a:t>
            </a:r>
          </a:p>
          <a:p>
            <a:r>
              <a:rPr lang="hr-HR" i="1" dirty="0" smtClean="0"/>
              <a:t> </a:t>
            </a:r>
            <a:r>
              <a:rPr lang="hr-HR" i="1" dirty="0" smtClean="0"/>
              <a:t>Nikša Ruso, </a:t>
            </a:r>
            <a:r>
              <a:rPr lang="hr-HR" i="1" dirty="0" err="1" smtClean="0"/>
              <a:t>Lukša</a:t>
            </a:r>
            <a:r>
              <a:rPr lang="hr-HR" i="1" dirty="0" smtClean="0"/>
              <a:t> </a:t>
            </a:r>
            <a:r>
              <a:rPr lang="hr-HR" i="1" dirty="0" err="1" smtClean="0"/>
              <a:t>Drobac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Zanemarivanje u obliku zlostavljanja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63888"/>
          </a:xfrm>
        </p:spPr>
        <p:txBody>
          <a:bodyPr/>
          <a:lstStyle/>
          <a:p>
            <a:r>
              <a:rPr lang="hr-HR" dirty="0" smtClean="0"/>
              <a:t>Zanemarivanje je najčešći oblik zlostavljanja djece. </a:t>
            </a:r>
          </a:p>
          <a:p>
            <a:r>
              <a:rPr lang="hr-HR" dirty="0" smtClean="0"/>
              <a:t>Javlja se kad nije primjereno zadovoljena neka od djetetovih osnovnih životnih potreba, a može izazvati oštećenje zdravlja.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Posljedice zanemarivanja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4330824" cy="4772000"/>
          </a:xfrm>
        </p:spPr>
        <p:txBody>
          <a:bodyPr/>
          <a:lstStyle/>
          <a:p>
            <a:r>
              <a:rPr lang="hr-HR" dirty="0" smtClean="0"/>
              <a:t>Zanemarivanje može ozbiljno utjecati na tjelesno i mentalno zdravlje.</a:t>
            </a:r>
          </a:p>
          <a:p>
            <a:r>
              <a:rPr lang="hr-HR" dirty="0" smtClean="0"/>
              <a:t>Može dovesti do smrti djeteta, osobito ako je bilo dugotrajno i ako je počelo u prve tri godine života.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204864"/>
            <a:ext cx="2247131" cy="337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Američka istraživanja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5"/>
            <a:ext cx="8147248" cy="360039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 smtClean="0"/>
              <a:t>Zanemarivanje čini 50 do 60 posto svih oblika zlostavljanja, </a:t>
            </a:r>
          </a:p>
          <a:p>
            <a:pPr lvl="0"/>
            <a:r>
              <a:rPr lang="hr-HR" dirty="0" smtClean="0"/>
              <a:t>Najveći broj žrtava mlađi je od tri godine, </a:t>
            </a:r>
          </a:p>
          <a:p>
            <a:pPr lvl="0"/>
            <a:r>
              <a:rPr lang="hr-HR" dirty="0" smtClean="0"/>
              <a:t>40 posto smrtnih ishoda zanemarivanja je u dobi do dvije godine, </a:t>
            </a:r>
          </a:p>
          <a:p>
            <a:r>
              <a:rPr lang="hr-HR" dirty="0" smtClean="0"/>
              <a:t>Dok se broj ukupno dokazanih slučajeva zlostavljanja djece u posljednjih deset godina postupno smanjio za više od 20 posto, zanemarivanje oscilira i zabilježen je pad za samo sedam posto.</a:t>
            </a:r>
            <a:endParaRPr lang="hr-HR" dirty="0"/>
          </a:p>
        </p:txBody>
      </p:sp>
      <p:pic>
        <p:nvPicPr>
          <p:cNvPr id="8" name="Slika 7" descr="moji_se_roditelji_razvode_knjiga_koja_ce_olaksati_prilagodbu_djeteta_na_razvod_roditelja_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653136"/>
            <a:ext cx="3024336" cy="2011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ZABLUDE I ČINJENICE</a:t>
            </a:r>
            <a:endParaRPr lang="hr-HR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2009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ZABLUDA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ČINJENICA</a:t>
                      </a:r>
                      <a:endParaRPr lang="hr-HR" dirty="0"/>
                    </a:p>
                  </a:txBody>
                  <a:tcPr/>
                </a:tc>
              </a:tr>
              <a:tr h="789262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Većina siromašnih obitelji zanemaruje svoju djecu.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Siromaštvo nije zanemarivanje i obitelji s niskim prihodima mogu se primjereno skrbiti o djeci.</a:t>
                      </a:r>
                      <a:endParaRPr lang="hr-HR" dirty="0"/>
                    </a:p>
                  </a:txBody>
                  <a:tcPr/>
                </a:tc>
              </a:tr>
              <a:tr h="789262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Djeca će prevladati učinke zanemarivanja.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Postoje dobro dokumentirani kognitivni i neurološki deficiti u djece koji su posljedica zanemarivanja.</a:t>
                      </a:r>
                      <a:endParaRPr lang="hr-HR" dirty="0"/>
                    </a:p>
                  </a:txBody>
                  <a:tcPr/>
                </a:tc>
              </a:tr>
              <a:tr h="552484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Zanemarivanje nije tako ozbiljan problem kao zlostavljanje.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Zanemarivanje je ozbiljan zdravstveni problem.</a:t>
                      </a:r>
                      <a:endParaRPr lang="hr-HR" dirty="0"/>
                    </a:p>
                  </a:txBody>
                  <a:tcPr/>
                </a:tc>
              </a:tr>
              <a:tr h="789262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 je obitelj prijavljena zbog zanemarivanja, djeca se automatski oduzimaju.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Djeca se oduzimaju samo ako žive u uvjetima opasnima za život i sigurnost.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kstniOkvir 8"/>
          <p:cNvSpPr txBox="1"/>
          <p:nvPr/>
        </p:nvSpPr>
        <p:spPr>
          <a:xfrm>
            <a:off x="755576" y="55892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err="1"/>
              <a:t>b</a:t>
            </a:r>
            <a:r>
              <a:rPr lang="hr-HR" i="1" dirty="0" err="1" smtClean="0"/>
              <a:t>y</a:t>
            </a:r>
            <a:r>
              <a:rPr lang="hr-HR" i="1" dirty="0" smtClean="0"/>
              <a:t>. </a:t>
            </a:r>
            <a:r>
              <a:rPr lang="hr-HR" i="1" dirty="0" err="1" smtClean="0"/>
              <a:t>Tony</a:t>
            </a:r>
            <a:r>
              <a:rPr lang="hr-HR" i="1" dirty="0" smtClean="0"/>
              <a:t> </a:t>
            </a:r>
            <a:r>
              <a:rPr lang="hr-HR" i="1" dirty="0" err="1" smtClean="0"/>
              <a:t>Kužnin</a:t>
            </a:r>
            <a:r>
              <a:rPr lang="hr-HR" i="1" dirty="0" smtClean="0"/>
              <a:t>, Antonio </a:t>
            </a:r>
            <a:r>
              <a:rPr lang="hr-HR" i="1" dirty="0" err="1" smtClean="0"/>
              <a:t>Katušić</a:t>
            </a:r>
            <a:r>
              <a:rPr lang="hr-HR" i="1" dirty="0" smtClean="0"/>
              <a:t>, </a:t>
            </a:r>
            <a:r>
              <a:rPr lang="hr-HR" i="1" dirty="0" err="1" smtClean="0"/>
              <a:t>Antonio</a:t>
            </a:r>
            <a:r>
              <a:rPr lang="hr-HR" i="1" dirty="0" smtClean="0"/>
              <a:t> </a:t>
            </a:r>
            <a:r>
              <a:rPr lang="hr-HR" i="1" dirty="0" err="1" smtClean="0"/>
              <a:t>Mostina</a:t>
            </a:r>
            <a:r>
              <a:rPr lang="hr-HR" i="1" dirty="0" smtClean="0"/>
              <a:t>, Nikša Ruso, </a:t>
            </a:r>
            <a:r>
              <a:rPr lang="hr-HR" i="1" dirty="0" err="1" smtClean="0"/>
              <a:t>Lukša</a:t>
            </a:r>
            <a:r>
              <a:rPr lang="hr-HR" i="1" dirty="0" smtClean="0"/>
              <a:t> </a:t>
            </a:r>
            <a:r>
              <a:rPr lang="hr-HR" i="1" dirty="0" err="1" smtClean="0"/>
              <a:t>Drobac</a:t>
            </a:r>
            <a:r>
              <a:rPr lang="hr-HR" i="1" dirty="0" smtClean="0"/>
              <a:t>. 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249</Words>
  <Application>Microsoft Office PowerPoint</Application>
  <PresentationFormat>Prikaz na zaslonu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Modul</vt:lpstr>
      <vt:lpstr>Slajd 1</vt:lpstr>
      <vt:lpstr>Zanemarivanje u obliku zlostavljanja</vt:lpstr>
      <vt:lpstr>Posljedice zanemarivanja</vt:lpstr>
      <vt:lpstr>Američka istraživanja</vt:lpstr>
      <vt:lpstr>ZABLUDE I ČINJENICE</vt:lpstr>
    </vt:vector>
  </TitlesOfParts>
  <Company>OSCAVTAT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Učenik4</dc:creator>
  <cp:lastModifiedBy>OSCAVTAT</cp:lastModifiedBy>
  <cp:revision>5</cp:revision>
  <dcterms:created xsi:type="dcterms:W3CDTF">2011-03-25T09:45:54Z</dcterms:created>
  <dcterms:modified xsi:type="dcterms:W3CDTF">2011-03-25T12:06:51Z</dcterms:modified>
</cp:coreProperties>
</file>