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F2151-E2C1-4DEC-960B-2F2F11C8DCC8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10051-39A8-4125-B716-1A1F42BF258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331640" y="764704"/>
            <a:ext cx="66967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ZLOSTAVLJANJE NA</a:t>
            </a:r>
          </a:p>
          <a:p>
            <a:pPr algn="ctr"/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INTERNETU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67045"/>
            <a:ext cx="4536504" cy="40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0" y="4799480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Uza sve pozitivne strane tog medija, anonimnošću na internetu mogu se lako okoristiti svi oni koji žele zloporabiti takav način komunikacije. To može biti ucjena raznim montiranim ili stvarnim fotografijama i video-isječcima, širenje lažnih, neistinitih i privatnih informacija o nekome, pedofilija i drugo.</a:t>
            </a:r>
            <a:endParaRPr lang="hr-H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9055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dirty="0" smtClean="0"/>
              <a:t>Važno je spomenuti i cyberbullying, odnosno nasilje pomoću kompjutera i mobitela koje maloljetni vršnjaci vrše međusobno, a posljedice mogu biti gore nego one kod “klasičnog” međuvršnjačkog nasilja. </a:t>
            </a:r>
            <a:endParaRPr lang="hr-H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89040"/>
            <a:ext cx="576064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480720" cy="467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NAŠA POMOĆ ZLOSTAVLJENIMA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</a:t>
            </a:r>
            <a:r>
              <a:rPr lang="hr-HR" dirty="0" err="1" smtClean="0"/>
              <a:t>facebook</a:t>
            </a:r>
            <a:r>
              <a:rPr lang="hr-HR" dirty="0" smtClean="0"/>
              <a:t> ne prihvaćajte ljude koje ne poznate!</a:t>
            </a:r>
          </a:p>
          <a:p>
            <a:r>
              <a:rPr lang="hr-HR" dirty="0" smtClean="0"/>
              <a:t>Zaključavajte svoje profile u slučaju uporabe vaših slika!</a:t>
            </a:r>
          </a:p>
          <a:p>
            <a:r>
              <a:rPr lang="hr-HR" dirty="0" smtClean="0"/>
              <a:t>Ne </a:t>
            </a:r>
            <a:r>
              <a:rPr lang="hr-HR" dirty="0" err="1" smtClean="0"/>
              <a:t>dopisivajte</a:t>
            </a:r>
            <a:r>
              <a:rPr lang="hr-HR" dirty="0" smtClean="0"/>
              <a:t> se s nepoznatim osobama!</a:t>
            </a:r>
          </a:p>
          <a:p>
            <a:r>
              <a:rPr lang="hr-HR" dirty="0" smtClean="0"/>
              <a:t>Ne prihvaćajte poziv nepoznatih osoba!</a:t>
            </a:r>
          </a:p>
          <a:p>
            <a:r>
              <a:rPr lang="hr-HR" dirty="0" smtClean="0"/>
              <a:t>Ne stavljajte svoje slike na Internet!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692696"/>
            <a:ext cx="4104455" cy="4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utnik 4"/>
          <p:cNvSpPr/>
          <p:nvPr/>
        </p:nvSpPr>
        <p:spPr>
          <a:xfrm>
            <a:off x="-57498" y="5131644"/>
            <a:ext cx="92590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By</a:t>
            </a:r>
            <a:r>
              <a:rPr lang="hr-H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:Tomislav,Luka,Karmen i Iva </a:t>
            </a:r>
            <a:r>
              <a:rPr lang="hr-H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hr-HR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129</Words>
  <Application>Microsoft Office PowerPoint</Application>
  <PresentationFormat>Prikaz na zaslonu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Slajd 1</vt:lpstr>
      <vt:lpstr>Slajd 2</vt:lpstr>
      <vt:lpstr>Slajd 3</vt:lpstr>
      <vt:lpstr>Slajd 4</vt:lpstr>
      <vt:lpstr>NAŠA POMOĆ ZLOSTAVLJENIMA</vt:lpstr>
      <vt:lpstr>Slajd 6</vt:lpstr>
    </vt:vector>
  </TitlesOfParts>
  <Company>OSCAVTAT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Učenik5</dc:creator>
  <cp:lastModifiedBy>OSCAVTAT</cp:lastModifiedBy>
  <cp:revision>5</cp:revision>
  <dcterms:created xsi:type="dcterms:W3CDTF">2011-03-25T10:31:59Z</dcterms:created>
  <dcterms:modified xsi:type="dcterms:W3CDTF">2011-03-25T11:30:08Z</dcterms:modified>
</cp:coreProperties>
</file>